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0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EF45-378B-4B08-A536-B654E97FAFA9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D2F4-A878-4D7A-87BD-A041DAAA7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05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EF45-378B-4B08-A536-B654E97FAFA9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D2F4-A878-4D7A-87BD-A041DAAA7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EF45-378B-4B08-A536-B654E97FAFA9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D2F4-A878-4D7A-87BD-A041DAAA7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8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EF45-378B-4B08-A536-B654E97FAFA9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D2F4-A878-4D7A-87BD-A041DAAA7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3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EF45-378B-4B08-A536-B654E97FAFA9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D2F4-A878-4D7A-87BD-A041DAAA7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EF45-378B-4B08-A536-B654E97FAFA9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D2F4-A878-4D7A-87BD-A041DAAA7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1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EF45-378B-4B08-A536-B654E97FAFA9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D2F4-A878-4D7A-87BD-A041DAAA7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1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EF45-378B-4B08-A536-B654E97FAFA9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D2F4-A878-4D7A-87BD-A041DAAA7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4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EF45-378B-4B08-A536-B654E97FAFA9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D2F4-A878-4D7A-87BD-A041DAAA7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04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EF45-378B-4B08-A536-B654E97FAFA9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D2F4-A878-4D7A-87BD-A041DAAA7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EF45-378B-4B08-A536-B654E97FAFA9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D2F4-A878-4D7A-87BD-A041DAAA7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5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3EF45-378B-4B08-A536-B654E97FAFA9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2D2F4-A878-4D7A-87BD-A041DAAA7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14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0" y="490154"/>
            <a:ext cx="6768824" cy="631032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587190" rIns="0" bIns="5871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>If you can start the day without caffeine,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>If you can always be cheerful, ignoring aches and pains,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>If you can resist complaining and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>boring people with your troubles,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>If you can eat the same food every day and be grateful for it,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>If you can understand when your loved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>ones are too busy to give you any time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>If you can take criticism and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>blame without resentment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,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>If you can conquer tension without medical help,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>f you can relax without alcohol,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60A0"/>
                </a:solidFill>
                <a:effectLst/>
                <a:latin typeface="Arial" pitchFamily="34" charset="0"/>
                <a:cs typeface="Arial" pitchFamily="34" charset="0"/>
              </a:rPr>
              <a:t>If you can sleep without the aid of drugs,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 descr="http://64.4.56.71/att/GetInline.aspx?messageid=43d61d15-7c5a-11e2-8cb3-00215ad7bb44&amp;attindex=0&amp;cp=-1&amp;attdepth=0&amp;imgsrc=cid%3a1.2469480826%40web184904.mail.gq1.yahoo.com&amp;cid=60532232092c264b&amp;shared=1&amp;hm__login=gwalt&amp;hm__domain=hotmail.com&amp;ip=10.25.150.8&amp;d=d1839&amp;mf=2&amp;hm__ts=Thu%2c%2021%20Feb%202013%2020%3a51%3a32%20GMT&amp;st=gwalt&amp;hm__ha=01_1e5b8c9a0dbc650bed2caf4eb79bb88fe927d27477e79f7e0cf8c594ce593efb&amp;oneredir=1"/>
          <p:cNvSpPr>
            <a:spLocks noChangeAspect="1" noChangeArrowheads="1"/>
          </p:cNvSpPr>
          <p:nvPr/>
        </p:nvSpPr>
        <p:spPr bwMode="auto">
          <a:xfrm>
            <a:off x="4572000" y="1222375"/>
            <a:ext cx="86677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http://64.4.56.71/att/GetInline.aspx?messageid=43d61d15-7c5a-11e2-8cb3-00215ad7bb44&amp;attindex=1&amp;cp=-1&amp;attdepth=1&amp;imgsrc=cid%3a2.2469480826%40web184904.mail.gq1.yahoo.com&amp;cid=60532232092c264b&amp;shared=1&amp;blob=MHxBVFQwMDAwMi4uanBnfGltYWdlL2pwZWc_3d&amp;hm__login=gwalt&amp;hm__domain=hotmail.com&amp;ip=10.25.150.8&amp;d=d1839&amp;mf=2&amp;hm__ts=Thu%2c%2021%20Feb%202013%2020%3a51%3a32%20GMT&amp;st=gwalt&amp;hm__ha=01_05a32910a6b9b108c9d877f2a270c3576ae3f1b5fd228a5f2e929b65f70c4379&amp;oneredir=1"/>
          <p:cNvSpPr>
            <a:spLocks noChangeAspect="1" noChangeArrowheads="1"/>
          </p:cNvSpPr>
          <p:nvPr/>
        </p:nvSpPr>
        <p:spPr bwMode="auto">
          <a:xfrm>
            <a:off x="4572000" y="1649413"/>
            <a:ext cx="40957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sz="3200" u="sng" dirty="0">
                <a:solidFill>
                  <a:srgbClr val="8080FF"/>
                </a:solidFill>
                <a:latin typeface="Arial" pitchFamily="34" charset="0"/>
                <a:ea typeface="+mn-ea"/>
                <a:cs typeface="Arial" pitchFamily="34" charset="0"/>
              </a:rPr>
              <a:t>Inner Peace: This is so true</a:t>
            </a:r>
            <a:r>
              <a:rPr lang="en-US" sz="3200" dirty="0">
                <a:solidFill>
                  <a:srgbClr val="2A2A2A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200" dirty="0">
                <a:solidFill>
                  <a:srgbClr val="2A2A2A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8267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http://64.4.56.71/att/GetInline.aspx?messageid=43d61d15-7c5a-11e2-8cb3-00215ad7bb44&amp;attindex=1&amp;cp=-1&amp;attdepth=1&amp;imgsrc=cid%3a2.2469480826%40web184904.mail.gq1.yahoo.com&amp;cid=60532232092c264b&amp;shared=1&amp;blob=MHxBVFQwMDAwMi4uanBnfGltYWdlL2pwZWc_3d&amp;hm__login=gwalt&amp;hm__domain=hotmail.com&amp;ip=10.25.150.8&amp;d=d1839&amp;mf=2&amp;hm__ts=Thu%2c%2021%20Feb%202013%2020%3a51%3a32%20GMT&amp;st=gwalt&amp;hm__ha=01_05a32910a6b9b108c9d877f2a270c3576ae3f1b5fd228a5f2e929b65f70c4379&amp;oneredir=1"/>
          <p:cNvSpPr>
            <a:spLocks noChangeAspect="1" noChangeArrowheads="1"/>
          </p:cNvSpPr>
          <p:nvPr/>
        </p:nvSpPr>
        <p:spPr bwMode="auto">
          <a:xfrm>
            <a:off x="34925" y="-395288"/>
            <a:ext cx="4095750" cy="476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438400" y="4724400"/>
            <a:ext cx="4572000" cy="23391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2800" dirty="0" smtClean="0"/>
              <a:t>And you thought I was going to get all spiritual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Then  You Are Probably The  Family Dog! </a:t>
            </a:r>
            <a:endParaRPr lang="en-US" sz="2400" dirty="0"/>
          </a:p>
        </p:txBody>
      </p:sp>
      <p:pic>
        <p:nvPicPr>
          <p:cNvPr id="2051" name="Picture 3" descr="C:\Users\waltersgm\Desktop\untitled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131451"/>
            <a:ext cx="40957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498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Inner Peace: This is so true </vt:lpstr>
      <vt:lpstr>Then  You Are Probably The  Family Dog!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Inner Peace: This is so true </dc:title>
  <dc:creator>George Walters</dc:creator>
  <cp:lastModifiedBy>George Walters</cp:lastModifiedBy>
  <cp:revision>2</cp:revision>
  <dcterms:created xsi:type="dcterms:W3CDTF">2013-02-21T20:55:12Z</dcterms:created>
  <dcterms:modified xsi:type="dcterms:W3CDTF">2013-02-21T21:04:03Z</dcterms:modified>
</cp:coreProperties>
</file>